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/>
    <p:restoredTop sz="94710"/>
  </p:normalViewPr>
  <p:slideViewPr>
    <p:cSldViewPr snapToGrid="0" snapToObjects="1">
      <p:cViewPr varScale="1">
        <p:scale>
          <a:sx n="89" d="100"/>
          <a:sy n="89" d="100"/>
        </p:scale>
        <p:origin x="2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98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92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11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831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480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34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58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94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2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533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47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C884C-E2E4-7647-910B-3573E02F0D54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3AD48-F2C4-C14F-9826-3CB99730D9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871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502D945C-81B7-5441-9E65-922844904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12" y="7327105"/>
            <a:ext cx="7010400" cy="31115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569603C-41C6-F74B-89EE-9DB0B7863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12" y="289719"/>
            <a:ext cx="6718300" cy="31115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0757045-689D-0C41-9E4A-EF103E326B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812" y="3815556"/>
            <a:ext cx="7162800" cy="31115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A922A28-2B47-C848-9B64-C4481D0908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3625" y="7917656"/>
            <a:ext cx="3289300" cy="21336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01DE300E-D9DE-EC43-A8EA-717CEFE4D6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549" y="792957"/>
            <a:ext cx="3924300" cy="21336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8169BBD4-6F52-4442-85B4-5554B80469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7625" y="4310856"/>
            <a:ext cx="2781300" cy="212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78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美保子 室本</dc:creator>
  <cp:lastModifiedBy>美保子 室本</cp:lastModifiedBy>
  <cp:revision>2</cp:revision>
  <dcterms:created xsi:type="dcterms:W3CDTF">2020-12-11T06:20:02Z</dcterms:created>
  <dcterms:modified xsi:type="dcterms:W3CDTF">2020-12-14T01:11:08Z</dcterms:modified>
</cp:coreProperties>
</file>